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275" r:id="rId5"/>
    <p:sldId id="276" r:id="rId6"/>
    <p:sldId id="274" r:id="rId7"/>
    <p:sldId id="258" r:id="rId8"/>
    <p:sldId id="257" r:id="rId9"/>
    <p:sldId id="310" r:id="rId10"/>
    <p:sldId id="307" r:id="rId11"/>
    <p:sldId id="261" r:id="rId12"/>
    <p:sldId id="312" r:id="rId13"/>
    <p:sldId id="263" r:id="rId14"/>
    <p:sldId id="313" r:id="rId15"/>
    <p:sldId id="314" r:id="rId16"/>
    <p:sldId id="315" r:id="rId17"/>
    <p:sldId id="316" r:id="rId18"/>
    <p:sldId id="317" r:id="rId19"/>
    <p:sldId id="308" r:id="rId20"/>
    <p:sldId id="309" r:id="rId21"/>
  </p:sldIdLst>
  <p:sldSz cx="12192000" cy="6858000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65" d="100"/>
          <a:sy n="65" d="100"/>
        </p:scale>
        <p:origin x="9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5416C-A594-408F-A9BF-4888F1062C1A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827771-31B5-49A5-A6FE-EA415043D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34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79F5F-C065-2143-41F3-E37E9D3FD8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70FFA4-81E1-F5B8-3757-A858EF3B2F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A2E4A2-3D6E-3A03-038F-981288942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DF00-4065-4CE1-8658-4BF1E5241871}" type="datetime1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98D03E-9B5C-5E47-8C8A-1E6F8D040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607B3C-F8AF-105C-B1BD-0678DED64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4923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9E669-8584-CCBE-8741-057749FF1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1EFA84-A6ED-F5A5-8313-0C7E97F605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7F197-6BD1-4DD1-35CA-F716190E5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2334-471A-49BA-A24D-80F47AE041E2}" type="datetime1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B731F-E801-F51B-C8F3-356FA87A4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981A5-09B2-3B3C-38D9-E7039208E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922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6D83EA-AA8E-A101-D854-563BB94955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15D689-931D-DB34-ABEC-072480C615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5020A1-A988-837D-47B0-65862A148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CC979-9E63-4FF1-B868-7E897109602F}" type="datetime1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F0755C-FEAB-C1F1-0700-1D98B8BB6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B1BD5-C54A-C215-AFB0-4322AE8A3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280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8E0F4-C8A4-3800-ECC1-6CE3ED0E2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0D2E7-4A4E-5760-A030-BE45A85B7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B7729-F56B-9D2F-1152-841B99D87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C20E-1E35-4243-B83E-5B2483A9C141}" type="datetime1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199D4-F364-16D3-2655-F0D8ABE5E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E6DC79-9174-25C3-3AFD-947FE5FC0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703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F82F6-83A7-738C-265E-CCE5D9F0E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C615F7-D4B2-2871-DD9A-4B7A63BD95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9D683-A5BB-92A1-30D8-4E28DF3D3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FD723-ACFF-4DA7-9B2E-F4DC021B068E}" type="datetime1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67DF5-82A7-1771-4E2A-C8151AA68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C046A-68C7-B3EB-1ABE-FB299027D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128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63157-DC98-35DA-415D-DD532106C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3D3FC-FD7A-B907-68CE-54057D6E40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AF188A-6712-A3A9-C810-B72359C7AD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CF7BE1-B234-130F-8E58-367A2D388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1E0A6-B376-41D3-9D38-C010FEC93026}" type="datetime1">
              <a:rPr lang="en-GB" smtClean="0"/>
              <a:t>07/11/2025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0309AB-294D-3ABB-78FC-55372B000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683CE1-DF80-4B24-3FA6-55F8C22AD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466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21C7F-3A99-32A6-99C8-BCEF9C6FC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83D93A-14DE-5AF3-3328-CD9ABC54D1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B39590-E588-5361-8808-73C9E9219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8881D5-623F-2886-7271-9F26EF199A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3EC74B-B31B-80D6-35F8-CF7DEB74AC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983CC0-810A-1C8A-0C3C-5D39BEB60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93DD9-269D-44A0-9432-D387BC2B281C}" type="datetime1">
              <a:rPr lang="en-GB" smtClean="0"/>
              <a:t>07/11/2025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A534FB-1F1E-45D5-4C07-8340711E9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FFEA3F-8180-7684-B123-D721A4969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520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2BC85-14F1-21F8-2115-45BCA6DC0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E707F0-102F-257F-FACB-D3FB7FB35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A1FC7-5215-4D97-B1FB-986288FC0E24}" type="datetime1">
              <a:rPr lang="en-GB" smtClean="0"/>
              <a:t>07/11/2025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35859A-54C8-70E8-163A-D18EBED28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453EDC-FEC7-DB1B-EDCD-734FE05B9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008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7F9D94-E20D-C302-C650-2DCD76738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C1B8E-A32B-4D49-86F3-BA97C8EFC41A}" type="datetime1">
              <a:rPr lang="en-GB" smtClean="0"/>
              <a:t>07/11/2025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F222A0-4B1D-30F1-F9C5-4FC17ACAA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1083D1-A1C2-F6A4-2940-D2AAB23AA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1981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713CC-F030-7CE5-2F24-2B1D085BD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D1A70-9BA4-F0F5-E8FA-C359D1D23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866AD0-D895-FF6F-1867-22477342FC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2427A9-6BAF-089A-5223-DF14D7820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39222-2F26-41EF-A5F6-90F93366FA57}" type="datetime1">
              <a:rPr lang="en-GB" smtClean="0"/>
              <a:t>07/11/2025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5EFECE-6B6C-32B5-72DF-872926FBE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65CA8D-6C30-12F3-5FDA-438C91599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31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83CE0-5323-F8BE-B77E-CAF703C22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CDC007-635D-29F9-2B9D-2623151E4B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2329E4-1A6F-5ECD-4506-C433477C95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D11203-31EA-3722-F542-466BE8BD2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15AF3-E522-4B8A-9751-02EBC187EE58}" type="datetime1">
              <a:rPr lang="en-GB" smtClean="0"/>
              <a:t>07/11/2025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B4E17F-DB81-A515-B85A-40E77A1F9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88CDFF-F0B8-2773-E04B-5D7C12D20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075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44A0C6-3E01-43DD-3BE3-7EDB3E078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55C254-D549-A47F-D41B-28476586E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C4F1A-2906-50F2-BF5C-0412F663FA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7D576-EF58-42FD-AEC8-3816499A4B93}" type="datetime1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8B3E85-6A0E-4B8B-D1AE-ADD69DF8B7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S Hanmer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56D84A-0FF2-E1F1-CBDC-E0968CE26B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980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Felix Titling" panose="04060505060202020A04" pitchFamily="8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PcEFHA3X0c?feature=oembed" TargetMode="Externa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dvEGPt4s0Y?feature=oembed" TargetMode="Externa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B5490F-87AA-28DB-044B-E97A042E2E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silent movie title card - Bing Images | Silent movie, Movie titles, Title  card">
            <a:extLst>
              <a:ext uri="{FF2B5EF4-FFF2-40B4-BE49-F238E27FC236}">
                <a16:creationId xmlns:a16="http://schemas.microsoft.com/office/drawing/2014/main" id="{25825E3C-BB1A-286B-6D04-1B08D9917F2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11914909" cy="6719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4782D8C-E3DD-BCC3-8656-74E14CF618DB}"/>
              </a:ext>
            </a:extLst>
          </p:cNvPr>
          <p:cNvSpPr txBox="1"/>
          <p:nvPr/>
        </p:nvSpPr>
        <p:spPr>
          <a:xfrm>
            <a:off x="2444725" y="2269193"/>
            <a:ext cx="70242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Britannic Bold" panose="020B0903060703020204" pitchFamily="34" charset="0"/>
              </a:rPr>
              <a:t> TRUSTED SCHOOLS PROUDLY PRESENT…</a:t>
            </a:r>
          </a:p>
        </p:txBody>
      </p:sp>
    </p:spTree>
    <p:extLst>
      <p:ext uri="{BB962C8B-B14F-4D97-AF65-F5344CB8AC3E}">
        <p14:creationId xmlns:p14="http://schemas.microsoft.com/office/powerpoint/2010/main" val="2740407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E27C7-EB0C-4FCF-30E8-56A036C0DE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651164"/>
            <a:ext cx="4426527" cy="5902036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The storm</a:t>
            </a:r>
          </a:p>
          <a:p>
            <a:pPr marL="0" indent="0" algn="ctr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The shop</a:t>
            </a:r>
          </a:p>
          <a:p>
            <a:pPr marL="0" indent="0" algn="ctr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The school</a:t>
            </a:r>
          </a:p>
          <a:p>
            <a:pPr marL="0" indent="0" algn="ctr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The pub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4C76E6E-1450-C0C1-2989-7A6377211A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42709" y="651164"/>
            <a:ext cx="4426527" cy="5902036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The friends</a:t>
            </a:r>
          </a:p>
          <a:p>
            <a:pPr marL="0" indent="0" algn="ctr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The enemies</a:t>
            </a:r>
          </a:p>
          <a:p>
            <a:pPr marL="0" indent="0" algn="ctr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The hairdresser’s</a:t>
            </a:r>
          </a:p>
          <a:p>
            <a:pPr marL="0" indent="0" algn="ctr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The Church</a:t>
            </a:r>
          </a:p>
        </p:txBody>
      </p:sp>
      <p:pic>
        <p:nvPicPr>
          <p:cNvPr id="7" name="Picture 6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C6AC32A0-82DD-DBD7-ACDF-908719C6FD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0110" y="5593857"/>
            <a:ext cx="1123523" cy="1095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084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F2A362-65FA-7572-939A-05EC71BAA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ilent Film Frame Images – Browse 2,506 Stock Photos, Vectors, and Video |  Adobe Stock">
            <a:extLst>
              <a:ext uri="{FF2B5EF4-FFF2-40B4-BE49-F238E27FC236}">
                <a16:creationId xmlns:a16="http://schemas.microsoft.com/office/drawing/2014/main" id="{B83E1D08-08D6-6CC3-7A21-839F59FC8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7091"/>
            <a:ext cx="11943633" cy="6777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58413ED-B634-6F17-475F-22688145F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8325" y="1005205"/>
            <a:ext cx="775349" cy="1325563"/>
          </a:xfrm>
        </p:spPr>
        <p:txBody>
          <a:bodyPr/>
          <a:lstStyle/>
          <a:p>
            <a:r>
              <a:rPr lang="en-GB" dirty="0"/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1F8E6-8C70-AE05-2F71-5FAB92686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0179" y="2396086"/>
            <a:ext cx="9311640" cy="21664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4800" dirty="0"/>
              <a:t>You need to plan your</a:t>
            </a:r>
          </a:p>
          <a:p>
            <a:pPr marL="0" indent="0" algn="ctr">
              <a:buNone/>
            </a:pPr>
            <a:r>
              <a:rPr lang="en-GB" sz="4800" dirty="0"/>
              <a:t>movie scene as well as your</a:t>
            </a:r>
          </a:p>
          <a:p>
            <a:pPr marL="0" indent="0" algn="ctr">
              <a:buNone/>
            </a:pPr>
            <a:r>
              <a:rPr lang="en-GB" sz="4800" dirty="0"/>
              <a:t>word cards </a:t>
            </a:r>
            <a:r>
              <a:rPr lang="en-GB" sz="4800" u="sng" dirty="0"/>
              <a:t>(intertitles)</a:t>
            </a:r>
          </a:p>
        </p:txBody>
      </p:sp>
      <p:pic>
        <p:nvPicPr>
          <p:cNvPr id="4" name="Picture 3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7878C49C-302B-DDCA-F1E3-17A61FF11E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0110" y="5593857"/>
            <a:ext cx="1123523" cy="1095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7451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7B8FDC-FC10-53F6-C982-B330F8E2C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ilent Film Frame Images – Browse 2,506 Stock Photos, Vectors, and Video |  Adobe Stock">
            <a:extLst>
              <a:ext uri="{FF2B5EF4-FFF2-40B4-BE49-F238E27FC236}">
                <a16:creationId xmlns:a16="http://schemas.microsoft.com/office/drawing/2014/main" id="{8E47FC32-ADD0-B1A5-C9B3-1F7E133F4F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7091"/>
            <a:ext cx="11943633" cy="6777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A2195D8-D52A-2FB7-933B-A33043728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8325" y="1005205"/>
            <a:ext cx="775349" cy="1325563"/>
          </a:xfrm>
        </p:spPr>
        <p:txBody>
          <a:bodyPr/>
          <a:lstStyle/>
          <a:p>
            <a:r>
              <a:rPr lang="en-GB" dirty="0"/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5C725-BF45-089E-8542-02096C1E3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0179" y="2396086"/>
            <a:ext cx="9311640" cy="21664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4800" dirty="0"/>
              <a:t>Your movie should last</a:t>
            </a:r>
          </a:p>
          <a:p>
            <a:pPr marL="0" indent="0" algn="ctr">
              <a:buNone/>
            </a:pPr>
            <a:r>
              <a:rPr lang="en-GB" sz="4800" dirty="0"/>
              <a:t>at least 2 minutes,</a:t>
            </a:r>
          </a:p>
          <a:p>
            <a:pPr marL="0" indent="0" algn="ctr">
              <a:buNone/>
            </a:pPr>
            <a:r>
              <a:rPr lang="en-GB" sz="4800" dirty="0"/>
              <a:t>but no longer than 5 minutes</a:t>
            </a:r>
            <a:endParaRPr lang="en-GB" sz="4800" u="sng" dirty="0"/>
          </a:p>
        </p:txBody>
      </p:sp>
      <p:pic>
        <p:nvPicPr>
          <p:cNvPr id="4" name="Picture 3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0D97A987-DE08-3E44-E33F-A41FD8B7FB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0110" y="5593857"/>
            <a:ext cx="1123523" cy="1095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9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974F86-9BAA-B728-0210-D918D1FE06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ilent Film Frame Images – Browse 2,506 Stock Photos, Vectors, and Video |  Adobe Stock">
            <a:extLst>
              <a:ext uri="{FF2B5EF4-FFF2-40B4-BE49-F238E27FC236}">
                <a16:creationId xmlns:a16="http://schemas.microsoft.com/office/drawing/2014/main" id="{56A80033-06EC-507C-2A09-2660997205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7091"/>
            <a:ext cx="11943633" cy="6777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5B7D47-9AAB-3EA1-CDD8-3315E9EAA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8325" y="1005205"/>
            <a:ext cx="775349" cy="1325563"/>
          </a:xfrm>
        </p:spPr>
        <p:txBody>
          <a:bodyPr/>
          <a:lstStyle/>
          <a:p>
            <a:r>
              <a:rPr lang="en-GB" dirty="0"/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BB7582-F26E-8617-278F-EA80D87EE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0179" y="2396086"/>
            <a:ext cx="9311640" cy="21664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4800" dirty="0"/>
              <a:t>The movie can be</a:t>
            </a:r>
          </a:p>
          <a:p>
            <a:pPr marL="0" indent="0" algn="ctr">
              <a:buNone/>
            </a:pPr>
            <a:r>
              <a:rPr lang="en-GB" sz="4800" dirty="0"/>
              <a:t>Pre-recorded and shown on</a:t>
            </a:r>
          </a:p>
          <a:p>
            <a:pPr marL="0" indent="0" algn="ctr">
              <a:buNone/>
            </a:pPr>
            <a:r>
              <a:rPr lang="en-GB" sz="4800" dirty="0"/>
              <a:t>Screen </a:t>
            </a:r>
            <a:r>
              <a:rPr lang="en-GB" sz="4800" u="sng" dirty="0"/>
              <a:t>or</a:t>
            </a:r>
            <a:r>
              <a:rPr lang="en-GB" sz="4800" dirty="0"/>
              <a:t> can be performed live</a:t>
            </a:r>
          </a:p>
        </p:txBody>
      </p:sp>
      <p:pic>
        <p:nvPicPr>
          <p:cNvPr id="4" name="Picture 3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0FFFEB78-F0C9-7EBC-BB63-40C5EB1012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0110" y="5593857"/>
            <a:ext cx="1123523" cy="1095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780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7621CC-201E-1A06-37B3-BDFCFAE14C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ilent Film Frame Images – Browse 2,506 Stock Photos, Vectors, and Video |  Adobe Stock">
            <a:extLst>
              <a:ext uri="{FF2B5EF4-FFF2-40B4-BE49-F238E27FC236}">
                <a16:creationId xmlns:a16="http://schemas.microsoft.com/office/drawing/2014/main" id="{D6ABCB68-4355-F51B-8EEC-B624019633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7091"/>
            <a:ext cx="11943633" cy="6777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D96310-EFCD-8EE2-3581-C1B7B1543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8325" y="1005205"/>
            <a:ext cx="775349" cy="1325563"/>
          </a:xfrm>
        </p:spPr>
        <p:txBody>
          <a:bodyPr/>
          <a:lstStyle/>
          <a:p>
            <a:r>
              <a:rPr lang="en-GB" dirty="0"/>
              <a:t>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A3ED2-7FEC-FCCF-AD67-C461BA557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0179" y="2396086"/>
            <a:ext cx="9311640" cy="21664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4800" dirty="0"/>
              <a:t>The closing date for entries </a:t>
            </a:r>
          </a:p>
          <a:p>
            <a:pPr marL="0" indent="0" algn="ctr">
              <a:buNone/>
            </a:pPr>
            <a:r>
              <a:rPr lang="en-GB" sz="4800" dirty="0"/>
              <a:t>to be emailed to </a:t>
            </a:r>
            <a:r>
              <a:rPr lang="en-GB" sz="4800"/>
              <a:t>Mrs Hanmer </a:t>
            </a:r>
            <a:r>
              <a:rPr lang="en-GB" sz="4800" dirty="0"/>
              <a:t>is</a:t>
            </a:r>
          </a:p>
          <a:p>
            <a:pPr marL="0" indent="0" algn="ctr">
              <a:buNone/>
            </a:pPr>
            <a:r>
              <a:rPr lang="en-GB" sz="4800" u="sng" dirty="0"/>
              <a:t>Friday 28</a:t>
            </a:r>
            <a:r>
              <a:rPr lang="en-GB" sz="4800" u="sng" baseline="30000" dirty="0"/>
              <a:t>th</a:t>
            </a:r>
            <a:r>
              <a:rPr lang="en-GB" sz="4800" u="sng" dirty="0"/>
              <a:t> November</a:t>
            </a:r>
          </a:p>
        </p:txBody>
      </p:sp>
      <p:pic>
        <p:nvPicPr>
          <p:cNvPr id="4" name="Picture 3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36C0E696-2574-E39A-DDC4-C2ECAB0B5B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0110" y="5593857"/>
            <a:ext cx="1123523" cy="1095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3537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3D7CE-60E0-38E7-82CB-2CB095FC32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ilent Film Frame Images – Browse 2,506 Stock Photos, Vectors, and Video |  Adobe Stock">
            <a:extLst>
              <a:ext uri="{FF2B5EF4-FFF2-40B4-BE49-F238E27FC236}">
                <a16:creationId xmlns:a16="http://schemas.microsoft.com/office/drawing/2014/main" id="{7FE0CBF0-DE64-7CF9-737E-1B320AFAA2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7091"/>
            <a:ext cx="11943633" cy="6777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6672042-A081-9855-09B3-64CFCD1F5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8325" y="1005205"/>
            <a:ext cx="775349" cy="1325563"/>
          </a:xfrm>
        </p:spPr>
        <p:txBody>
          <a:bodyPr/>
          <a:lstStyle/>
          <a:p>
            <a:r>
              <a:rPr lang="en-GB" dirty="0"/>
              <a:t>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705DC-A782-F052-5D42-096CE5C64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0179" y="2396086"/>
            <a:ext cx="9311640" cy="21664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4800" dirty="0"/>
              <a:t>Performances will be recorded</a:t>
            </a:r>
          </a:p>
          <a:p>
            <a:pPr marL="0" indent="0" algn="ctr">
              <a:buNone/>
            </a:pPr>
            <a:r>
              <a:rPr lang="en-GB" sz="4800" dirty="0"/>
              <a:t>a</a:t>
            </a:r>
            <a:r>
              <a:rPr lang="en-GB" sz="4800"/>
              <a:t>nd </a:t>
            </a:r>
            <a:r>
              <a:rPr lang="en-GB" sz="4800" dirty="0"/>
              <a:t>may be shared on the</a:t>
            </a:r>
          </a:p>
          <a:p>
            <a:pPr marL="0" indent="0" algn="ctr">
              <a:buNone/>
            </a:pPr>
            <a:r>
              <a:rPr lang="en-GB" sz="4800" dirty="0" err="1"/>
              <a:t>TrustEd</a:t>
            </a:r>
            <a:r>
              <a:rPr lang="en-GB" sz="4800" dirty="0"/>
              <a:t> Schools website</a:t>
            </a:r>
          </a:p>
        </p:txBody>
      </p:sp>
      <p:pic>
        <p:nvPicPr>
          <p:cNvPr id="4" name="Picture 3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2A1AF54D-A1D8-D97F-AECC-7097A8AF3B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0110" y="5593857"/>
            <a:ext cx="1123523" cy="1095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3545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9014D6-BB5D-9628-EA29-4A2CDA054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ilent movie title card - Bing Images | Silent movie, Movie titles, Title  card">
            <a:extLst>
              <a:ext uri="{FF2B5EF4-FFF2-40B4-BE49-F238E27FC236}">
                <a16:creationId xmlns:a16="http://schemas.microsoft.com/office/drawing/2014/main" id="{570E1BD7-8056-7A14-40E1-E8F8B0A3EC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11914909" cy="6719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DD5C3DD-8924-64F7-2834-B4AB9906F71E}"/>
              </a:ext>
            </a:extLst>
          </p:cNvPr>
          <p:cNvSpPr txBox="1"/>
          <p:nvPr/>
        </p:nvSpPr>
        <p:spPr>
          <a:xfrm>
            <a:off x="2701637" y="1510145"/>
            <a:ext cx="6456220" cy="321425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/>
          <a:p>
            <a:pPr algn="ctr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GB" sz="6600" spc="-50" dirty="0">
                <a:effectLst/>
                <a:latin typeface="Bodoni MT" panose="02070603080606020203" pitchFamily="18" charset="0"/>
                <a:ea typeface="+mj-ea"/>
                <a:cs typeface="+mj-cs"/>
              </a:rPr>
              <a:t>We really look forward to seeing what you can produce!!!</a:t>
            </a:r>
          </a:p>
        </p:txBody>
      </p:sp>
      <p:pic>
        <p:nvPicPr>
          <p:cNvPr id="2" name="Picture 1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4E9C0327-94C7-E49E-E51C-8797DF0571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0110" y="5593857"/>
            <a:ext cx="1123523" cy="1095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371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FAB812-2CEC-E0E4-5DF1-F8A272578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ilent movie title card - Bing Images | Silent movie, Movie titles, Title  card">
            <a:extLst>
              <a:ext uri="{FF2B5EF4-FFF2-40B4-BE49-F238E27FC236}">
                <a16:creationId xmlns:a16="http://schemas.microsoft.com/office/drawing/2014/main" id="{A5919883-AF2F-B4A8-99AF-104C02BF2E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11914909" cy="6719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505326A-8D5D-EC1F-E348-CC64077DCDCB}"/>
              </a:ext>
            </a:extLst>
          </p:cNvPr>
          <p:cNvSpPr txBox="1"/>
          <p:nvPr/>
        </p:nvSpPr>
        <p:spPr>
          <a:xfrm>
            <a:off x="2632364" y="1745673"/>
            <a:ext cx="6456220" cy="27986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GB" sz="6600" spc="-50" dirty="0">
                <a:effectLst/>
                <a:latin typeface="Bodoni MT" panose="02070603080606020203" pitchFamily="18" charset="0"/>
                <a:ea typeface="+mj-ea"/>
                <a:cs typeface="+mj-cs"/>
              </a:rPr>
              <a:t>For more information – see</a:t>
            </a:r>
          </a:p>
          <a:p>
            <a:pPr algn="ctr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GB" sz="6600" spc="-50" dirty="0">
                <a:highlight>
                  <a:srgbClr val="FFFF00"/>
                </a:highlight>
                <a:latin typeface="Bodoni MT" panose="02070603080606020203" pitchFamily="18" charset="0"/>
                <a:ea typeface="+mj-ea"/>
                <a:cs typeface="+mj-cs"/>
              </a:rPr>
              <a:t>XXXXXXXXX</a:t>
            </a:r>
            <a:endParaRPr lang="en-GB" sz="6600" spc="-50" dirty="0">
              <a:effectLst/>
              <a:highlight>
                <a:srgbClr val="FFFF00"/>
              </a:highlight>
              <a:latin typeface="Bodoni MT" panose="02070603080606020203" pitchFamily="18" charset="0"/>
              <a:ea typeface="+mj-ea"/>
              <a:cs typeface="+mj-cs"/>
            </a:endParaRPr>
          </a:p>
        </p:txBody>
      </p:sp>
      <p:pic>
        <p:nvPicPr>
          <p:cNvPr id="2" name="Picture 1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A067520E-52D6-E299-3883-892BADE6E3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0110" y="5593857"/>
            <a:ext cx="1123523" cy="1095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926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924C32-A44C-1B42-58B7-3F5B172523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silent movie title card - Bing Images | Silent movie, Movie titles, Title  card">
            <a:extLst>
              <a:ext uri="{FF2B5EF4-FFF2-40B4-BE49-F238E27FC236}">
                <a16:creationId xmlns:a16="http://schemas.microsoft.com/office/drawing/2014/main" id="{15187241-43BA-A278-3426-FA14004C96B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11914909" cy="6719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41A941D-CA9B-2E93-DB37-625E9AD9498D}"/>
              </a:ext>
            </a:extLst>
          </p:cNvPr>
          <p:cNvSpPr txBox="1"/>
          <p:nvPr/>
        </p:nvSpPr>
        <p:spPr>
          <a:xfrm>
            <a:off x="4057394" y="1894221"/>
            <a:ext cx="702425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>
                <a:latin typeface="Felix Titling" panose="04060505060202020A04" pitchFamily="82" charset="0"/>
              </a:rPr>
              <a:t>Competition 2</a:t>
            </a:r>
            <a:br>
              <a:rPr lang="en-GB" sz="5400" b="1" dirty="0">
                <a:latin typeface="Felix Titling" panose="04060505060202020A04" pitchFamily="82" charset="0"/>
              </a:rPr>
            </a:br>
            <a:br>
              <a:rPr lang="en-GB" sz="5400" b="1" dirty="0">
                <a:latin typeface="Felix Titling" panose="04060505060202020A04" pitchFamily="82" charset="0"/>
              </a:rPr>
            </a:br>
            <a:r>
              <a:rPr lang="en-GB" sz="5400" b="1" dirty="0">
                <a:latin typeface="Felix Titling" panose="04060505060202020A04" pitchFamily="82" charset="0"/>
              </a:rPr>
              <a:t>Silent Movie</a:t>
            </a:r>
          </a:p>
        </p:txBody>
      </p:sp>
      <p:pic>
        <p:nvPicPr>
          <p:cNvPr id="2" name="Picture 1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EA678F64-63B0-4CD8-4FBF-E659E2E10D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2346" y="2309182"/>
            <a:ext cx="2154964" cy="2101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566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6C59F-7F91-54B6-7CD3-7EE2F5956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err="1"/>
              <a:t>TrustEd</a:t>
            </a:r>
            <a:r>
              <a:rPr lang="en-GB" u="sng" dirty="0"/>
              <a:t> Silent Movie Competition!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5D246F-C2D8-4C53-C169-56C1339826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In December, our Trust will be holding its first ever SILENT MOVIE competition!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Winning teams from all Key Stages will be selected to attend the final performance show on </a:t>
            </a:r>
            <a:r>
              <a:rPr lang="en-GB" u="sng" dirty="0"/>
              <a:t>5</a:t>
            </a:r>
            <a:r>
              <a:rPr lang="en-GB" u="sng" baseline="30000" dirty="0"/>
              <a:t>th</a:t>
            </a:r>
            <a:r>
              <a:rPr lang="en-GB" u="sng" dirty="0"/>
              <a:t> December</a:t>
            </a:r>
            <a:r>
              <a:rPr lang="en-GB" dirty="0"/>
              <a:t>, hosted by Mary Webb School!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There will be prizes for the Champions!</a:t>
            </a:r>
          </a:p>
        </p:txBody>
      </p:sp>
      <p:pic>
        <p:nvPicPr>
          <p:cNvPr id="4" name="Picture 3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23ADAE89-93A0-E85E-ECED-309A2E8C4B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0110" y="5593857"/>
            <a:ext cx="1123523" cy="1095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791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56E5A-6218-B690-131B-FD01C589F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873" y="0"/>
            <a:ext cx="10515600" cy="1325563"/>
          </a:xfrm>
        </p:spPr>
        <p:txBody>
          <a:bodyPr/>
          <a:lstStyle/>
          <a:p>
            <a:r>
              <a:rPr lang="en-GB" u="sng" dirty="0"/>
              <a:t>Silent Movies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1BE7A7-552F-3C98-D630-0693B48A5A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8367" y="1205271"/>
            <a:ext cx="5583306" cy="5345473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A silent film is a movie from the late 19th and early 20th centuries </a:t>
            </a:r>
            <a:r>
              <a:rPr lang="en-GB" u="sng" dirty="0"/>
              <a:t>without recorded dialogue (speaking)</a:t>
            </a:r>
            <a:r>
              <a:rPr lang="en-GB" dirty="0"/>
              <a:t>. </a:t>
            </a:r>
          </a:p>
          <a:p>
            <a:r>
              <a:rPr lang="en-GB" dirty="0"/>
              <a:t>While the film itself had no speaking, these movies were typically </a:t>
            </a:r>
            <a:r>
              <a:rPr lang="en-GB" u="sng" dirty="0"/>
              <a:t>accompanied by </a:t>
            </a:r>
            <a:r>
              <a:rPr lang="en-GB" dirty="0"/>
              <a:t>live </a:t>
            </a:r>
            <a:r>
              <a:rPr lang="en-GB" u="sng" dirty="0"/>
              <a:t>music</a:t>
            </a:r>
            <a:r>
              <a:rPr lang="en-GB" dirty="0"/>
              <a:t> from a pianist, organist, or orchestra. </a:t>
            </a:r>
          </a:p>
          <a:p>
            <a:r>
              <a:rPr lang="en-GB" dirty="0"/>
              <a:t>Silent films use </a:t>
            </a:r>
            <a:r>
              <a:rPr lang="en-GB" u="sng" dirty="0"/>
              <a:t>intertitles</a:t>
            </a:r>
            <a:r>
              <a:rPr lang="en-GB" dirty="0"/>
              <a:t> to convey key plot points and dialogue, relying heavily on visual storytelling, acting, and gestures</a:t>
            </a:r>
          </a:p>
        </p:txBody>
      </p:sp>
      <p:pic>
        <p:nvPicPr>
          <p:cNvPr id="1026" name="Picture 2" descr="101 Free Silent Films: The Great Classics | Open Culture">
            <a:extLst>
              <a:ext uri="{FF2B5EF4-FFF2-40B4-BE49-F238E27FC236}">
                <a16:creationId xmlns:a16="http://schemas.microsoft.com/office/drawing/2014/main" id="{E18157FC-A156-0404-262C-2721A33E7994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0327" y="1443542"/>
            <a:ext cx="5583306" cy="3722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DE20E3A3-A99C-90CC-54E6-DFBB3E6D14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0110" y="5593857"/>
            <a:ext cx="1123523" cy="1095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681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nline Media 3" title="Charlie Chaplin - Modern Times - Roller Skating Scene">
            <a:hlinkClick r:id="" action="ppaction://media"/>
            <a:extLst>
              <a:ext uri="{FF2B5EF4-FFF2-40B4-BE49-F238E27FC236}">
                <a16:creationId xmlns:a16="http://schemas.microsoft.com/office/drawing/2014/main" id="{1259ED99-6B53-9C2B-3C6C-2122479F750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10908" y="579120"/>
            <a:ext cx="10194817" cy="5760085"/>
          </a:xfrm>
          <a:prstGeom prst="rect">
            <a:avLst/>
          </a:prstGeom>
        </p:spPr>
      </p:pic>
      <p:pic>
        <p:nvPicPr>
          <p:cNvPr id="8" name="Picture 7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764C3A61-E685-4421-12CD-1492CD6A7D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20110" y="5593857"/>
            <a:ext cx="1123523" cy="1095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202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10070F-EB2B-0CBA-13CF-B7471E968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nline Media 1" title="Charlie Chaplin Swallowed by a Factory Machine - Modern Times (1936)">
            <a:hlinkClick r:id="" action="ppaction://media"/>
            <a:extLst>
              <a:ext uri="{FF2B5EF4-FFF2-40B4-BE49-F238E27FC236}">
                <a16:creationId xmlns:a16="http://schemas.microsoft.com/office/drawing/2014/main" id="{28EA80FA-50F2-F0E9-C8A3-8FF08773C15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83348" y="929640"/>
            <a:ext cx="8847272" cy="4998720"/>
          </a:xfrm>
          <a:prstGeom prst="rect">
            <a:avLst/>
          </a:prstGeom>
        </p:spPr>
      </p:pic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EE7C2E29-A51F-3A9B-01DE-78754F8372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20110" y="5593857"/>
            <a:ext cx="1123523" cy="1095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43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4977FF-9626-42A2-BD82-D1B438AB17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AF5BA3C-335F-17CE-7CE5-3E38069DA1DC}"/>
              </a:ext>
            </a:extLst>
          </p:cNvPr>
          <p:cNvSpPr txBox="1"/>
          <p:nvPr/>
        </p:nvSpPr>
        <p:spPr>
          <a:xfrm>
            <a:off x="810127" y="2244437"/>
            <a:ext cx="10571746" cy="12873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GB" sz="7200" spc="-50" dirty="0">
                <a:effectLst/>
                <a:latin typeface="Bodoni MT" panose="02070603080606020203" pitchFamily="18" charset="0"/>
                <a:ea typeface="+mj-ea"/>
                <a:cs typeface="+mj-cs"/>
              </a:rPr>
              <a:t>The Rules!</a:t>
            </a:r>
          </a:p>
        </p:txBody>
      </p:sp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81C8DDCF-9F8C-4900-43E9-C4008BD0DB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0110" y="5593857"/>
            <a:ext cx="1123523" cy="1095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539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ilent Film Frame Images – Browse 2,506 Stock Photos, Vectors, and Video |  Adobe Stock">
            <a:extLst>
              <a:ext uri="{FF2B5EF4-FFF2-40B4-BE49-F238E27FC236}">
                <a16:creationId xmlns:a16="http://schemas.microsoft.com/office/drawing/2014/main" id="{C0F10906-7802-0571-518F-BE631A1C25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7091"/>
            <a:ext cx="11943633" cy="6777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DDBD7DF-E0EE-A9FA-7054-9EA0828DE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8325" y="1005205"/>
            <a:ext cx="775349" cy="1325563"/>
          </a:xfrm>
        </p:spPr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FCC08-C14C-72FE-AA23-31EEEE821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7630" y="2626155"/>
            <a:ext cx="9311640" cy="21664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800" dirty="0"/>
              <a:t>You need to be in a</a:t>
            </a:r>
          </a:p>
          <a:p>
            <a:pPr marL="0" indent="0" algn="ctr">
              <a:buNone/>
            </a:pPr>
            <a:r>
              <a:rPr lang="en-GB" sz="4800" dirty="0"/>
              <a:t>group of 2-4 people</a:t>
            </a:r>
          </a:p>
        </p:txBody>
      </p:sp>
      <p:pic>
        <p:nvPicPr>
          <p:cNvPr id="4" name="Picture 3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1F0F1741-38BB-61ED-AFFB-B3091E3D23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0110" y="5593857"/>
            <a:ext cx="1123523" cy="1095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32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C1018-B0C3-DF91-6CDF-96ADA2AA44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ilent Film Frame Images – Browse 2,506 Stock Photos, Vectors, and Video |  Adobe Stock">
            <a:extLst>
              <a:ext uri="{FF2B5EF4-FFF2-40B4-BE49-F238E27FC236}">
                <a16:creationId xmlns:a16="http://schemas.microsoft.com/office/drawing/2014/main" id="{0A734EAE-25A9-0AF7-5E83-2DC57D4D2D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7091"/>
            <a:ext cx="11943633" cy="6777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919CDC3-3133-8FFF-C9B5-756B6722A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8325" y="1005205"/>
            <a:ext cx="775349" cy="1325563"/>
          </a:xfrm>
        </p:spPr>
        <p:txBody>
          <a:bodyPr/>
          <a:lstStyle/>
          <a:p>
            <a:r>
              <a:rPr lang="en-GB" dirty="0"/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263AD-C15D-F5C3-C185-E6C8D9D75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0179" y="2396086"/>
            <a:ext cx="9311640" cy="21664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4800" dirty="0"/>
              <a:t>Select a theme from the</a:t>
            </a:r>
          </a:p>
          <a:p>
            <a:pPr marL="0" indent="0" algn="ctr">
              <a:buNone/>
            </a:pPr>
            <a:r>
              <a:rPr lang="en-GB" sz="4800" dirty="0"/>
              <a:t>following page –</a:t>
            </a:r>
          </a:p>
          <a:p>
            <a:pPr marL="0" indent="0" algn="ctr">
              <a:buNone/>
            </a:pPr>
            <a:r>
              <a:rPr lang="en-GB" sz="4800" dirty="0"/>
              <a:t>this will be your Movie title</a:t>
            </a:r>
          </a:p>
        </p:txBody>
      </p:sp>
      <p:pic>
        <p:nvPicPr>
          <p:cNvPr id="4" name="Picture 3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C81B68E4-31A2-3D95-2AB4-95A5DFA702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0110" y="5593857"/>
            <a:ext cx="1123523" cy="1095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883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c6552ff-e203-492b-9a4a-86c2b1ce869f" xsi:nil="true"/>
    <lcf76f155ced4ddcb4097134ff3c332f xmlns="c078e4c7-5ea2-494e-8063-a505574b8c67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06AA3D83C6C942A6487AA5A0B8371A" ma:contentTypeVersion="" ma:contentTypeDescription="Create a new document." ma:contentTypeScope="" ma:versionID="7e5029cfaff881add449189868593add">
  <xsd:schema xmlns:xsd="http://www.w3.org/2001/XMLSchema" xmlns:xs="http://www.w3.org/2001/XMLSchema" xmlns:p="http://schemas.microsoft.com/office/2006/metadata/properties" xmlns:ns2="c078e4c7-5ea2-494e-8063-a505574b8c67" xmlns:ns3="3c6552ff-e203-492b-9a4a-86c2b1ce869f" targetNamespace="http://schemas.microsoft.com/office/2006/metadata/properties" ma:root="true" ma:fieldsID="1697c090e582274faff2cf64a5b45077" ns2:_="" ns3:_="">
    <xsd:import namespace="c078e4c7-5ea2-494e-8063-a505574b8c67"/>
    <xsd:import namespace="3c6552ff-e203-492b-9a4a-86c2b1ce86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78e4c7-5ea2-494e-8063-a505574b8c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c470fb7-5308-496a-a12b-188b66d4a6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6552ff-e203-492b-9a4a-86c2b1ce869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97DA309-1D41-41C1-8EF1-4F27EC920474}" ma:internalName="TaxCatchAll" ma:showField="CatchAllData" ma:web="{12e5c068-9bff-4799-8c33-39a3c95b3418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5E1DC76-9E77-4386-B5CA-4E11BB1C4B41}">
  <ds:schemaRefs>
    <ds:schemaRef ds:uri="3c6552ff-e203-492b-9a4a-86c2b1ce869f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c078e4c7-5ea2-494e-8063-a505574b8c67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CA96CFF-31A9-42ED-8547-69F61B3A92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78e4c7-5ea2-494e-8063-a505574b8c67"/>
    <ds:schemaRef ds:uri="3c6552ff-e203-492b-9a4a-86c2b1ce86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2A7A15F-7381-4284-A3EE-09405C65414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67</TotalTime>
  <Words>274</Words>
  <Application>Microsoft Office PowerPoint</Application>
  <PresentationFormat>Widescreen</PresentationFormat>
  <Paragraphs>57</Paragraphs>
  <Slides>17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Bodoni MT</vt:lpstr>
      <vt:lpstr>Britannic Bold</vt:lpstr>
      <vt:lpstr>Calibri</vt:lpstr>
      <vt:lpstr>Felix Titling</vt:lpstr>
      <vt:lpstr>Wingdings</vt:lpstr>
      <vt:lpstr>Office Theme</vt:lpstr>
      <vt:lpstr>PowerPoint Presentation</vt:lpstr>
      <vt:lpstr>PowerPoint Presentation</vt:lpstr>
      <vt:lpstr>TrustEd Silent Movie Competition!</vt:lpstr>
      <vt:lpstr>Silent Movies</vt:lpstr>
      <vt:lpstr>PowerPoint Presentation</vt:lpstr>
      <vt:lpstr>PowerPoint Presentation</vt:lpstr>
      <vt:lpstr>PowerPoint Presentation</vt:lpstr>
      <vt:lpstr>1</vt:lpstr>
      <vt:lpstr>2</vt:lpstr>
      <vt:lpstr>PowerPoint Presentation</vt:lpstr>
      <vt:lpstr>3</vt:lpstr>
      <vt:lpstr>4</vt:lpstr>
      <vt:lpstr>5</vt:lpstr>
      <vt:lpstr>6</vt:lpstr>
      <vt:lpstr>7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Hanmer, Sally</dc:creator>
  <cp:lastModifiedBy>Taylor, Penny</cp:lastModifiedBy>
  <cp:revision>14</cp:revision>
  <cp:lastPrinted>2024-11-08T14:05:13Z</cp:lastPrinted>
  <dcterms:created xsi:type="dcterms:W3CDTF">2023-06-09T11:07:18Z</dcterms:created>
  <dcterms:modified xsi:type="dcterms:W3CDTF">2025-11-07T11:51:27Z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0x0101007D06AA3D83C6C942A6487AA5A0B8371A</vt:lpwstr>
  </property>
  <property fmtid="{D5CDD505-2E9C-101B-9397-08002B2CF9AE}" pid="3" name="MediaServiceImageTags">
    <vt:lpwstr/>
  </property>
</Properties>
</file>